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handoutMasterIdLst>
    <p:handoutMasterId r:id="rId16"/>
  </p:handoutMasterIdLst>
  <p:sldIdLst>
    <p:sldId id="288" r:id="rId5"/>
    <p:sldId id="273" r:id="rId6"/>
    <p:sldId id="275" r:id="rId7"/>
    <p:sldId id="259" r:id="rId8"/>
    <p:sldId id="287" r:id="rId9"/>
    <p:sldId id="281" r:id="rId10"/>
    <p:sldId id="283" r:id="rId11"/>
    <p:sldId id="284" r:id="rId12"/>
    <p:sldId id="276" r:id="rId13"/>
    <p:sldId id="27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94" autoAdjust="0"/>
  </p:normalViewPr>
  <p:slideViewPr>
    <p:cSldViewPr snapToGrid="0">
      <p:cViewPr varScale="1">
        <p:scale>
          <a:sx n="70" d="100"/>
          <a:sy n="70" d="100"/>
        </p:scale>
        <p:origin x="536" y="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5/23/2025</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pn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t>5/23/2025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t>‹#›</a:t>
            </a:fld>
            <a:endParaRPr lang="en-US" dirty="0"/>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37E2AA-278D-0B48-A5DE-00B1FC5BDAF9}" type="slidenum">
              <a:rPr lang="en-US" smtClean="0"/>
              <a:t>4</a:t>
            </a:fld>
            <a:endParaRPr lang="en-US" dirty="0"/>
          </a:p>
        </p:txBody>
      </p:sp>
    </p:spTree>
    <p:extLst>
      <p:ext uri="{BB962C8B-B14F-4D97-AF65-F5344CB8AC3E}">
        <p14:creationId xmlns:p14="http://schemas.microsoft.com/office/powerpoint/2010/main" val="15722720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502552" y="1779325"/>
            <a:ext cx="6724891" cy="4297680"/>
          </a:xfrm>
        </p:spPr>
        <p:txBody>
          <a:bodyPr/>
          <a:lstStyle/>
          <a:p>
            <a:r>
              <a:rPr lang="en-GB"/>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3">
    <p:spTree>
      <p:nvGrpSpPr>
        <p:cNvPr id="1" name=""/>
        <p:cNvGrpSpPr/>
        <p:nvPr/>
      </p:nvGrpSpPr>
      <p:grpSpPr>
        <a:xfrm>
          <a:off x="0" y="0"/>
          <a:ext cx="0" cy="0"/>
          <a:chOff x="0" y="0"/>
          <a:chExt cx="0" cy="0"/>
        </a:xfrm>
      </p:grpSpPr>
      <p:pic>
        <p:nvPicPr>
          <p:cNvPr id="8" name="Picture Placeholder 17">
            <a:extLst>
              <a:ext uri="{FF2B5EF4-FFF2-40B4-BE49-F238E27FC236}">
                <a16:creationId xmlns:a16="http://schemas.microsoft.com/office/drawing/2014/main" id="{32B61A96-5F36-8895-B920-FC12FD76DC53}"/>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9" name="Rectangle 8">
            <a:extLst>
              <a:ext uri="{FF2B5EF4-FFF2-40B4-BE49-F238E27FC236}">
                <a16:creationId xmlns:a16="http://schemas.microsoft.com/office/drawing/2014/main" id="{8774BC39-6D56-474E-28BE-99260516AB0C}"/>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73070" y="914400"/>
            <a:ext cx="10045861" cy="1146680"/>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23687" y="2288614"/>
            <a:ext cx="5382228" cy="3475578"/>
          </a:xfrm>
        </p:spPr>
        <p:txBody>
          <a:bodyPr>
            <a:normAutofit/>
          </a:bodyPr>
          <a:lstStyle>
            <a:lvl1pPr marL="0" indent="0">
              <a:spcBef>
                <a:spcPts val="1000"/>
              </a:spcBef>
              <a:spcAft>
                <a:spcPts val="0"/>
              </a:spcAft>
              <a:buNone/>
              <a:defRPr sz="1800"/>
            </a:lvl1pPr>
            <a:lvl2pPr marL="685800">
              <a:spcBef>
                <a:spcPts val="600"/>
              </a:spcBef>
              <a:spcAft>
                <a:spcPts val="600"/>
              </a:spcAft>
              <a:defRPr sz="1800"/>
            </a:lvl2pPr>
            <a:lvl3pPr marL="1143000">
              <a:spcBef>
                <a:spcPts val="600"/>
              </a:spcBef>
              <a:spcAft>
                <a:spcPts val="600"/>
              </a:spcAft>
              <a:defRPr sz="1800"/>
            </a:lvl3pPr>
            <a:lvl4pPr marL="1600200">
              <a:spcBef>
                <a:spcPts val="600"/>
              </a:spcBef>
              <a:spcAft>
                <a:spcPts val="600"/>
              </a:spcAft>
              <a:defRPr sz="1800"/>
            </a:lvl4pPr>
            <a:lvl5pPr marL="20574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451790" y="2288614"/>
            <a:ext cx="3108960" cy="3475578"/>
          </a:xfrm>
        </p:spPr>
        <p:txBody>
          <a:bodyPr tIns="91440">
            <a:normAutofit/>
          </a:bodyPr>
          <a:lstStyle>
            <a:lvl1pPr marL="0" indent="0">
              <a:lnSpc>
                <a:spcPct val="150000"/>
              </a:lnSpc>
              <a:spcBef>
                <a:spcPts val="1000"/>
              </a:spcBef>
              <a:spcAft>
                <a:spcPts val="600"/>
              </a:spcAft>
              <a:buNone/>
              <a:defRPr sz="1800"/>
            </a:lvl1pPr>
            <a:lvl2pPr marL="228600" indent="0">
              <a:lnSpc>
                <a:spcPct val="100000"/>
              </a:lnSpc>
              <a:spcBef>
                <a:spcPts val="1000"/>
              </a:spcBef>
              <a:spcAft>
                <a:spcPts val="600"/>
              </a:spcAft>
              <a:buNone/>
              <a:defRPr sz="1800"/>
            </a:lvl2pPr>
            <a:lvl3pPr marL="6858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GB"/>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pic>
        <p:nvPicPr>
          <p:cNvPr id="7" name="Picture Placeholder 38">
            <a:extLst>
              <a:ext uri="{FF2B5EF4-FFF2-40B4-BE49-F238E27FC236}">
                <a16:creationId xmlns:a16="http://schemas.microsoft.com/office/drawing/2014/main" id="{31550E6E-10D6-E75A-F6B1-8800DAC2CBFB}"/>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73038" y="1457865"/>
            <a:ext cx="3200400" cy="4580626"/>
          </a:xfrm>
        </p:spPr>
        <p:txBody>
          <a:bodyPr anchor="t">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796287" y="1457864"/>
            <a:ext cx="4986068" cy="4580627"/>
          </a:xfrm>
        </p:spPr>
        <p:txBody>
          <a:bodyPr tIns="45720" anchor="t" anchorCtr="0">
            <a:normAutofit/>
          </a:bodyPr>
          <a:lstStyle>
            <a:lvl1pPr marL="0" indent="0">
              <a:lnSpc>
                <a:spcPct val="150000"/>
              </a:lnSpc>
              <a:spcBef>
                <a:spcPts val="1000"/>
              </a:spcBef>
              <a:spcAft>
                <a:spcPts val="1200"/>
              </a:spcAft>
              <a:buNone/>
              <a:defRPr sz="2400"/>
            </a:lvl1pPr>
            <a:lvl2pPr>
              <a:lnSpc>
                <a:spcPct val="150000"/>
              </a:lnSpc>
              <a:spcBef>
                <a:spcPts val="1000"/>
              </a:spcBef>
              <a:spcAft>
                <a:spcPts val="1200"/>
              </a:spcAft>
              <a:defRPr sz="2000"/>
            </a:lvl2pPr>
            <a:lvl3pPr>
              <a:lnSpc>
                <a:spcPct val="150000"/>
              </a:lnSpc>
              <a:spcBef>
                <a:spcPts val="1000"/>
              </a:spcBef>
              <a:spcAft>
                <a:spcPts val="1200"/>
              </a:spcAft>
              <a:defRPr sz="1800"/>
            </a:lvl3pPr>
            <a:lvl4pPr>
              <a:lnSpc>
                <a:spcPct val="150000"/>
              </a:lnSpc>
              <a:spcBef>
                <a:spcPts val="1000"/>
              </a:spcBef>
              <a:spcAft>
                <a:spcPts val="1200"/>
              </a:spcAft>
              <a:defRPr sz="1600"/>
            </a:lvl4pPr>
            <a:lvl5pPr>
              <a:lnSpc>
                <a:spcPct val="150000"/>
              </a:lnSpc>
              <a:spcBef>
                <a:spcPts val="1000"/>
              </a:spcBef>
              <a:spcAft>
                <a:spcPts val="1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GB"/>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GB"/>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GB"/>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5/23/2025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5/23/2025</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1524000" y="2286000"/>
            <a:ext cx="9144000" cy="2286000"/>
          </a:xfrm>
          <a:noFill/>
        </p:spPr>
        <p:txBody>
          <a:bodyPr>
            <a:noAutofit/>
          </a:bodyPr>
          <a:lstStyle/>
          <a:p>
            <a:br>
              <a:rPr lang="en-GB" sz="3600" dirty="0"/>
            </a:br>
            <a:br>
              <a:rPr lang="en-GB" sz="3600" dirty="0"/>
            </a:br>
            <a:r>
              <a:rPr lang="en-GB" sz="3600" dirty="0"/>
              <a:t>My Journey and Personal Growth</a:t>
            </a:r>
            <a:br>
              <a:rPr lang="en-GB" sz="3600" dirty="0"/>
            </a:br>
            <a:r>
              <a:rPr lang="en-GB" sz="2000" dirty="0"/>
              <a:t>Name: Phindile Lisa Ngozi</a:t>
            </a:r>
            <a:br>
              <a:rPr lang="en-GB" sz="2000" dirty="0"/>
            </a:br>
            <a:r>
              <a:rPr lang="en-GB" sz="2000" dirty="0"/>
              <a:t>Student Number: 230640893</a:t>
            </a:r>
            <a:br>
              <a:rPr lang="en-GB" sz="2000" dirty="0"/>
            </a:br>
            <a:r>
              <a:rPr lang="en-GB" sz="2000" dirty="0"/>
              <a:t>Date: 23 May 2025</a:t>
            </a:r>
            <a:br>
              <a:rPr lang="en-GB" sz="3600" dirty="0"/>
            </a:br>
            <a:br>
              <a:rPr lang="en-GB" sz="3600" dirty="0"/>
            </a:br>
            <a:endParaRPr lang="en-US" sz="3600" dirty="0"/>
          </a:p>
        </p:txBody>
      </p:sp>
    </p:spTree>
    <p:extLst>
      <p:ext uri="{BB962C8B-B14F-4D97-AF65-F5344CB8AC3E}">
        <p14:creationId xmlns:p14="http://schemas.microsoft.com/office/powerpoint/2010/main" val="2083028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1073070" y="914400"/>
            <a:ext cx="10045861" cy="2679192"/>
          </a:xfrm>
          <a:noFill/>
        </p:spPr>
        <p:txBody>
          <a:bodyPr/>
          <a:lstStyle/>
          <a:p>
            <a:r>
              <a:rPr lang="en-GB" dirty="0"/>
              <a:t>THANK YOU </a:t>
            </a:r>
            <a:endParaRPr lang="en-US" dirty="0"/>
          </a:p>
        </p:txBody>
      </p:sp>
    </p:spTree>
    <p:extLst>
      <p:ext uri="{BB962C8B-B14F-4D97-AF65-F5344CB8AC3E}">
        <p14:creationId xmlns:p14="http://schemas.microsoft.com/office/powerpoint/2010/main" val="1994246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1373038" y="1457865"/>
            <a:ext cx="3200400" cy="4580626"/>
          </a:xfrm>
          <a:noFill/>
        </p:spPr>
        <p:txBody>
          <a:bodyPr anchor="t">
            <a:noAutofit/>
          </a:bodyPr>
          <a:lstStyle/>
          <a:p>
            <a:r>
              <a:rPr lang="en-US" dirty="0"/>
              <a:t>Agenda</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4796287" y="1457864"/>
            <a:ext cx="4986068" cy="4580627"/>
          </a:xfrm>
          <a:noFill/>
        </p:spPr>
        <p:txBody>
          <a:bodyPr anchor="t">
            <a:normAutofit fontScale="92500" lnSpcReduction="10000"/>
          </a:bodyPr>
          <a:lstStyle/>
          <a:p>
            <a:r>
              <a:rPr lang="en-US" dirty="0"/>
              <a:t>About Me</a:t>
            </a:r>
          </a:p>
          <a:p>
            <a:r>
              <a:rPr lang="en-US" dirty="0"/>
              <a:t>My Skills</a:t>
            </a:r>
          </a:p>
          <a:p>
            <a:r>
              <a:rPr lang="en-US" dirty="0"/>
              <a:t>Current Assignments </a:t>
            </a:r>
          </a:p>
          <a:p>
            <a:r>
              <a:rPr lang="en-US" dirty="0"/>
              <a:t>Challenges I Faced</a:t>
            </a:r>
          </a:p>
          <a:p>
            <a:r>
              <a:rPr lang="en-US" dirty="0"/>
              <a:t>How I have grown </a:t>
            </a:r>
          </a:p>
          <a:p>
            <a:r>
              <a:rPr lang="en-US" dirty="0"/>
              <a:t>Reflections </a:t>
            </a:r>
          </a:p>
          <a:p>
            <a:endParaRPr lang="en-US" dirty="0"/>
          </a:p>
          <a:p>
            <a:endParaRPr lang="en-US" dirty="0"/>
          </a:p>
        </p:txBody>
      </p:sp>
    </p:spTree>
    <p:extLst>
      <p:ext uri="{BB962C8B-B14F-4D97-AF65-F5344CB8AC3E}">
        <p14:creationId xmlns:p14="http://schemas.microsoft.com/office/powerpoint/2010/main" val="2070817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918259" y="798653"/>
            <a:ext cx="5166167" cy="5289630"/>
          </a:xfrm>
          <a:solidFill>
            <a:schemeClr val="bg1">
              <a:alpha val="95000"/>
            </a:schemeClr>
          </a:solidFill>
        </p:spPr>
        <p:txBody>
          <a:bodyPr anchor="ctr"/>
          <a:lstStyle/>
          <a:p>
            <a:r>
              <a:rPr lang="en-GB" dirty="0"/>
              <a:t>About Me</a:t>
            </a:r>
            <a:br>
              <a:rPr lang="en-GB" dirty="0"/>
            </a:br>
            <a:r>
              <a:rPr lang="en-GB" sz="1400" dirty="0"/>
              <a:t>I am Phindile Lisa Ngozi, a third-year student at the Cape Peninsula University of Technology, majoring in ICT: Applications Development.</a:t>
            </a:r>
            <a:br>
              <a:rPr lang="en-GB" sz="1400" dirty="0"/>
            </a:br>
            <a:br>
              <a:rPr lang="en-GB" sz="1400" dirty="0"/>
            </a:br>
            <a:r>
              <a:rPr lang="en-GB" sz="1400" dirty="0"/>
              <a:t>I am passionate about learning, problem-solving, and embracing challenges.</a:t>
            </a:r>
            <a:br>
              <a:rPr lang="en-GB" sz="1400" dirty="0"/>
            </a:br>
            <a:br>
              <a:rPr lang="en-GB" sz="1400" dirty="0"/>
            </a:br>
            <a:r>
              <a:rPr lang="en-GB" sz="1400" dirty="0"/>
              <a:t>I aspire to grow in fields such as cybersecurity, software development, and data analytics.</a:t>
            </a:r>
            <a:br>
              <a:rPr lang="en-GB" sz="1400" dirty="0"/>
            </a:br>
            <a:br>
              <a:rPr lang="en-GB" sz="1400" dirty="0"/>
            </a:br>
            <a:r>
              <a:rPr lang="en-GB" sz="1400" dirty="0"/>
              <a:t>Technology is not just a field for me, it is a passion and a means to make a meaningful impact.</a:t>
            </a:r>
            <a:endParaRPr lang="en-US" sz="1400" dirty="0"/>
          </a:p>
        </p:txBody>
      </p:sp>
      <p:pic>
        <p:nvPicPr>
          <p:cNvPr id="10" name="Picture Placeholder 16">
            <a:extLst>
              <a:ext uri="{FF2B5EF4-FFF2-40B4-BE49-F238E27FC236}">
                <a16:creationId xmlns:a16="http://schemas.microsoft.com/office/drawing/2014/main" id="{A7CE32F5-A0B3-2021-DCFD-DD6B651F758E}"/>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11604" b="11604"/>
          <a:stretch/>
        </p:blipFill>
        <p:spPr>
          <a:xfrm>
            <a:off x="6084426" y="798653"/>
            <a:ext cx="5166167" cy="5289631"/>
          </a:xfrm>
        </p:spPr>
      </p:pic>
    </p:spTree>
    <p:extLst>
      <p:ext uri="{BB962C8B-B14F-4D97-AF65-F5344CB8AC3E}">
        <p14:creationId xmlns:p14="http://schemas.microsoft.com/office/powerpoint/2010/main" val="370945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6296135" y="1124887"/>
            <a:ext cx="4480560" cy="877649"/>
          </a:xfrm>
          <a:noFill/>
        </p:spPr>
        <p:txBody>
          <a:bodyPr>
            <a:noAutofit/>
          </a:bodyPr>
          <a:lstStyle/>
          <a:p>
            <a:r>
              <a:rPr lang="en-GB" dirty="0"/>
              <a:t>My Skills</a:t>
            </a:r>
            <a:endParaRPr lang="en-US" dirty="0"/>
          </a:p>
        </p:txBody>
      </p:sp>
      <p:sp>
        <p:nvSpPr>
          <p:cNvPr id="11" name="Subtitle 10">
            <a:extLst>
              <a:ext uri="{FF2B5EF4-FFF2-40B4-BE49-F238E27FC236}">
                <a16:creationId xmlns:a16="http://schemas.microsoft.com/office/drawing/2014/main" id="{F4583933-95EE-13B0-55ED-7B10E3D3867E}"/>
              </a:ext>
            </a:extLst>
          </p:cNvPr>
          <p:cNvSpPr>
            <a:spLocks noGrp="1"/>
          </p:cNvSpPr>
          <p:nvPr>
            <p:ph type="subTitle" idx="1"/>
          </p:nvPr>
        </p:nvSpPr>
        <p:spPr>
          <a:xfrm>
            <a:off x="6296135" y="2093977"/>
            <a:ext cx="4476967" cy="3600768"/>
          </a:xfrm>
        </p:spPr>
        <p:txBody>
          <a:bodyPr/>
          <a:lstStyle/>
          <a:p>
            <a:r>
              <a:rPr lang="en-US" sz="1600" b="1" dirty="0">
                <a:latin typeface="Arial" panose="020B0604020202020204" pitchFamily="34" charset="0"/>
                <a:cs typeface="Arial" panose="020B0604020202020204" pitchFamily="34" charset="0"/>
              </a:rPr>
              <a:t>Technical Skills: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SQL &amp; Database Management (SQLite Studio)</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Java</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HTML/CSS, JavaScript</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UI/UX Design with Figma </a:t>
            </a:r>
          </a:p>
          <a:p>
            <a:r>
              <a:rPr lang="en-US" sz="1600" b="1" dirty="0">
                <a:latin typeface="Arial" panose="020B0604020202020204" pitchFamily="34" charset="0"/>
                <a:cs typeface="Arial" panose="020B0604020202020204" pitchFamily="34" charset="0"/>
              </a:rPr>
              <a:t>Soft Skills: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Communication &amp; teamwork</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Adaptability and growth mindset</a:t>
            </a:r>
          </a:p>
        </p:txBody>
      </p:sp>
      <p:pic>
        <p:nvPicPr>
          <p:cNvPr id="13" name="Picture Placeholder 16">
            <a:extLst>
              <a:ext uri="{FF2B5EF4-FFF2-40B4-BE49-F238E27FC236}">
                <a16:creationId xmlns:a16="http://schemas.microsoft.com/office/drawing/2014/main" id="{A565C7D0-ABAE-E6B6-B2C8-8EC5A7E28B3B}"/>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p:blipFill>
        <p:spPr>
          <a:xfrm>
            <a:off x="1329545" y="1148037"/>
            <a:ext cx="4365199" cy="4546707"/>
          </a:xfrm>
        </p:spPr>
      </p:pic>
    </p:spTree>
    <p:extLst>
      <p:ext uri="{BB962C8B-B14F-4D97-AF65-F5344CB8AC3E}">
        <p14:creationId xmlns:p14="http://schemas.microsoft.com/office/powerpoint/2010/main" val="1008037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D842265-4FF9-1B44-FEB5-821C943C6086}"/>
              </a:ext>
            </a:extLst>
          </p:cNvPr>
          <p:cNvSpPr>
            <a:spLocks noGrp="1"/>
          </p:cNvSpPr>
          <p:nvPr>
            <p:ph type="title"/>
          </p:nvPr>
        </p:nvSpPr>
        <p:spPr>
          <a:xfrm>
            <a:off x="1416937" y="879674"/>
            <a:ext cx="5377406" cy="1378893"/>
          </a:xfrm>
        </p:spPr>
        <p:txBody>
          <a:bodyPr/>
          <a:lstStyle/>
          <a:p>
            <a:r>
              <a:rPr lang="en-GB" dirty="0"/>
              <a:t>Current Assignments</a:t>
            </a:r>
            <a:endParaRPr lang="en-US" dirty="0"/>
          </a:p>
        </p:txBody>
      </p:sp>
      <p:sp>
        <p:nvSpPr>
          <p:cNvPr id="7" name="Text Placeholder 6">
            <a:extLst>
              <a:ext uri="{FF2B5EF4-FFF2-40B4-BE49-F238E27FC236}">
                <a16:creationId xmlns:a16="http://schemas.microsoft.com/office/drawing/2014/main" id="{7B45969B-1704-F63D-6589-8EFA988FBC3F}"/>
              </a:ext>
            </a:extLst>
          </p:cNvPr>
          <p:cNvSpPr>
            <a:spLocks noGrp="1"/>
          </p:cNvSpPr>
          <p:nvPr>
            <p:ph type="body" sz="quarter" idx="13"/>
          </p:nvPr>
        </p:nvSpPr>
        <p:spPr>
          <a:xfrm>
            <a:off x="1417638" y="2578608"/>
            <a:ext cx="4126635" cy="3231906"/>
          </a:xfrm>
        </p:spPr>
        <p:txBody>
          <a:bodyPr>
            <a:normAutofit/>
          </a:bodyPr>
          <a:lstStyle/>
          <a:p>
            <a:r>
              <a:rPr lang="en-US" sz="1800" u="sng" dirty="0"/>
              <a:t>Assignment 1</a:t>
            </a:r>
            <a:br>
              <a:rPr lang="en-US" sz="1800" b="1" dirty="0"/>
            </a:br>
            <a:r>
              <a:rPr lang="en-GB" sz="1800" b="1" dirty="0"/>
              <a:t>MBD Management System </a:t>
            </a:r>
          </a:p>
          <a:p>
            <a:r>
              <a:rPr lang="en-GB" sz="1800" b="1" dirty="0"/>
              <a:t>Group Project for ITS362S</a:t>
            </a:r>
          </a:p>
          <a:p>
            <a:r>
              <a:rPr lang="en-GB" sz="1800" b="1" dirty="0"/>
              <a:t>Goal</a:t>
            </a:r>
            <a:r>
              <a:rPr lang="en-GB" sz="1800" dirty="0"/>
              <a:t>: Design a database system to track births, deaths, and marriages</a:t>
            </a:r>
          </a:p>
          <a:p>
            <a:r>
              <a:rPr lang="en-GB" sz="1800" b="1" dirty="0"/>
              <a:t>Contribution:  </a:t>
            </a:r>
            <a:r>
              <a:rPr lang="en-GB" sz="1800" dirty="0"/>
              <a:t>Building the ERD with full attribution</a:t>
            </a:r>
          </a:p>
          <a:p>
            <a:r>
              <a:rPr lang="en-GB" sz="1800" b="1" dirty="0"/>
              <a:t>Skills Gained: </a:t>
            </a:r>
            <a:r>
              <a:rPr lang="en-GB" sz="1800" dirty="0"/>
              <a:t>Understanding of relational databases, Collaboration.</a:t>
            </a:r>
            <a:endParaRPr lang="en-US" sz="1800" dirty="0"/>
          </a:p>
        </p:txBody>
      </p:sp>
    </p:spTree>
    <p:extLst>
      <p:ext uri="{BB962C8B-B14F-4D97-AF65-F5344CB8AC3E}">
        <p14:creationId xmlns:p14="http://schemas.microsoft.com/office/powerpoint/2010/main" val="2032268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1269357" y="891251"/>
            <a:ext cx="1885323" cy="1158254"/>
          </a:xfrm>
          <a:noFill/>
        </p:spPr>
        <p:txBody>
          <a:bodyPr/>
          <a:lstStyle/>
          <a:p>
            <a:r>
              <a:rPr lang="en-GB" dirty="0"/>
              <a:t>Cont.</a:t>
            </a:r>
            <a:endParaRPr lang="en-US"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3"/>
          </p:nvPr>
        </p:nvSpPr>
        <p:spPr>
          <a:xfrm>
            <a:off x="1400540" y="2185418"/>
            <a:ext cx="4062711" cy="3613498"/>
          </a:xfrm>
          <a:noFill/>
        </p:spPr>
        <p:txBody>
          <a:bodyPr>
            <a:normAutofit/>
          </a:bodyPr>
          <a:lstStyle/>
          <a:p>
            <a:r>
              <a:rPr lang="en-US" u="sng" dirty="0"/>
              <a:t>Assignment 2</a:t>
            </a:r>
          </a:p>
          <a:p>
            <a:br>
              <a:rPr lang="en-US" dirty="0"/>
            </a:br>
            <a:r>
              <a:rPr lang="en-US" b="1" dirty="0"/>
              <a:t>CPUT Bus Transit System</a:t>
            </a:r>
          </a:p>
          <a:p>
            <a:r>
              <a:rPr lang="en-US" b="1" dirty="0"/>
              <a:t>Role:</a:t>
            </a:r>
            <a:r>
              <a:rPr lang="en-US" dirty="0"/>
              <a:t> UI/UX Designer</a:t>
            </a:r>
          </a:p>
          <a:p>
            <a:r>
              <a:rPr lang="en-US" b="1" dirty="0"/>
              <a:t>Focus:</a:t>
            </a:r>
            <a:r>
              <a:rPr lang="en-US" dirty="0"/>
              <a:t> Shuttle tracking app with real-time location updates, notifications, and seat booking </a:t>
            </a:r>
          </a:p>
          <a:p>
            <a:r>
              <a:rPr lang="en-US" b="1" dirty="0"/>
              <a:t>Tools Used: </a:t>
            </a:r>
            <a:r>
              <a:rPr lang="en-US" dirty="0"/>
              <a:t>Figma, </a:t>
            </a:r>
          </a:p>
          <a:p>
            <a:r>
              <a:rPr lang="en-US" b="1" dirty="0"/>
              <a:t>Gained: </a:t>
            </a:r>
            <a:r>
              <a:rPr lang="en-US" dirty="0"/>
              <a:t>Designing intuitive and user-friendly interfaces.</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4"/>
          </p:nvPr>
        </p:nvSpPr>
        <p:spPr>
          <a:xfrm>
            <a:off x="6588311" y="2185417"/>
            <a:ext cx="4203151" cy="3613498"/>
          </a:xfrm>
          <a:noFill/>
        </p:spPr>
        <p:txBody>
          <a:bodyPr>
            <a:normAutofit/>
          </a:bodyPr>
          <a:lstStyle/>
          <a:p>
            <a:r>
              <a:rPr lang="en-GB" u="sng" dirty="0"/>
              <a:t>Assignment 3</a:t>
            </a:r>
          </a:p>
          <a:p>
            <a:r>
              <a:rPr lang="en-US" b="1" dirty="0"/>
              <a:t>CPUT Cafeteria Menus and More Project</a:t>
            </a:r>
          </a:p>
          <a:p>
            <a:r>
              <a:rPr lang="en-US" b="1" dirty="0"/>
              <a:t> Type: </a:t>
            </a:r>
            <a:r>
              <a:rPr lang="en-US" dirty="0"/>
              <a:t>Individual (Project Management 3)</a:t>
            </a:r>
          </a:p>
          <a:p>
            <a:r>
              <a:rPr lang="en-US" b="1" dirty="0"/>
              <a:t>Description: </a:t>
            </a:r>
            <a:r>
              <a:rPr lang="en-US" dirty="0"/>
              <a:t>Web-based system for digital menu access and pre-ordering meals</a:t>
            </a:r>
          </a:p>
          <a:p>
            <a:r>
              <a:rPr lang="en-US" dirty="0"/>
              <a:t> </a:t>
            </a:r>
            <a:r>
              <a:rPr lang="en-US" b="1" dirty="0"/>
              <a:t>Tasks Completed:</a:t>
            </a:r>
            <a:r>
              <a:rPr lang="en-US" dirty="0"/>
              <a:t> Project Charter, Scope Statement, Cost-Benefit Analysis Skills</a:t>
            </a:r>
          </a:p>
          <a:p>
            <a:r>
              <a:rPr lang="en-US" dirty="0"/>
              <a:t> </a:t>
            </a:r>
            <a:r>
              <a:rPr lang="en-US" b="1" dirty="0"/>
              <a:t>Gained</a:t>
            </a:r>
            <a:r>
              <a:rPr lang="en-US" dirty="0"/>
              <a:t>: Strategic planning and scope management.</a:t>
            </a:r>
          </a:p>
        </p:txBody>
      </p:sp>
    </p:spTree>
    <p:extLst>
      <p:ext uri="{BB962C8B-B14F-4D97-AF65-F5344CB8AC3E}">
        <p14:creationId xmlns:p14="http://schemas.microsoft.com/office/powerpoint/2010/main" val="1420595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1092361" y="777240"/>
            <a:ext cx="10007278" cy="1746504"/>
          </a:xfrm>
          <a:noFill/>
        </p:spPr>
        <p:txBody>
          <a:bodyPr anchor="b"/>
          <a:lstStyle/>
          <a:p>
            <a:r>
              <a:rPr lang="en-GB" dirty="0"/>
              <a:t>Challenge Faced</a:t>
            </a:r>
            <a:endParaRPr lang="en-US" dirty="0"/>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half" idx="13"/>
          </p:nvPr>
        </p:nvSpPr>
        <p:spPr>
          <a:xfrm>
            <a:off x="1609344" y="2898648"/>
            <a:ext cx="9134856" cy="3016377"/>
          </a:xfrm>
          <a:noFill/>
        </p:spPr>
        <p:txBody>
          <a:bodyPr>
            <a:normAutofit/>
          </a:bodyPr>
          <a:lstStyle/>
          <a:p>
            <a:pPr lvl="1"/>
            <a:r>
              <a:rPr lang="en-GB" b="1" dirty="0"/>
              <a:t>Time Management: </a:t>
            </a:r>
            <a:r>
              <a:rPr lang="en-GB" dirty="0"/>
              <a:t>Previously had issues with meeting deadlines and multitasking.</a:t>
            </a:r>
          </a:p>
          <a:p>
            <a:pPr lvl="1"/>
            <a:r>
              <a:rPr lang="en-GB" b="1" dirty="0"/>
              <a:t>Public Speaking: </a:t>
            </a:r>
            <a:r>
              <a:rPr lang="en-GB" dirty="0"/>
              <a:t>Lacked confidence in speaking up in class and team meetings.</a:t>
            </a:r>
          </a:p>
          <a:p>
            <a:pPr lvl="1"/>
            <a:r>
              <a:rPr lang="en-GB" b="1" dirty="0"/>
              <a:t>Confidence in Technical Tools: </a:t>
            </a:r>
            <a:r>
              <a:rPr lang="en-GB" dirty="0"/>
              <a:t>I used to be intimidated by tools like React.js and Firebase.</a:t>
            </a:r>
            <a:endParaRPr lang="en-US" dirty="0"/>
          </a:p>
        </p:txBody>
      </p:sp>
    </p:spTree>
    <p:extLst>
      <p:ext uri="{BB962C8B-B14F-4D97-AF65-F5344CB8AC3E}">
        <p14:creationId xmlns:p14="http://schemas.microsoft.com/office/powerpoint/2010/main" val="3054086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8C61CC16-17FE-0648-0F43-EAF814B695E7}"/>
              </a:ext>
            </a:extLst>
          </p:cNvPr>
          <p:cNvSpPr>
            <a:spLocks noGrp="1"/>
          </p:cNvSpPr>
          <p:nvPr>
            <p:ph type="ctrTitle"/>
          </p:nvPr>
        </p:nvSpPr>
        <p:spPr>
          <a:xfrm>
            <a:off x="1143001" y="1134320"/>
            <a:ext cx="4142232" cy="429304"/>
          </a:xfrm>
        </p:spPr>
        <p:txBody>
          <a:bodyPr/>
          <a:lstStyle/>
          <a:p>
            <a:r>
              <a:rPr lang="en-GB" dirty="0"/>
              <a:t>How I Have Grown</a:t>
            </a:r>
            <a:endParaRPr lang="en-US" dirty="0"/>
          </a:p>
        </p:txBody>
      </p:sp>
      <p:sp>
        <p:nvSpPr>
          <p:cNvPr id="14" name="Subtitle 13">
            <a:extLst>
              <a:ext uri="{FF2B5EF4-FFF2-40B4-BE49-F238E27FC236}">
                <a16:creationId xmlns:a16="http://schemas.microsoft.com/office/drawing/2014/main" id="{43EF6EE1-731F-12B6-CB93-FA4A14E509F7}"/>
              </a:ext>
            </a:extLst>
          </p:cNvPr>
          <p:cNvSpPr>
            <a:spLocks noGrp="1"/>
          </p:cNvSpPr>
          <p:nvPr>
            <p:ph type="subTitle" idx="1"/>
          </p:nvPr>
        </p:nvSpPr>
        <p:spPr>
          <a:xfrm>
            <a:off x="5870449" y="850392"/>
            <a:ext cx="4928616" cy="6894576"/>
          </a:xfrm>
        </p:spPr>
        <p:txBody>
          <a:bodyPr/>
          <a:lstStyle/>
          <a:p>
            <a:r>
              <a:rPr lang="en-GB" sz="1400" b="1" dirty="0"/>
              <a:t>Improved Time Management:</a:t>
            </a:r>
          </a:p>
          <a:p>
            <a:r>
              <a:rPr lang="en-GB" sz="1400" dirty="0"/>
              <a:t>Using planners and computer-based tools like Trello helped keep me on track.</a:t>
            </a:r>
          </a:p>
          <a:p>
            <a:r>
              <a:rPr lang="en-GB" sz="1400" dirty="0"/>
              <a:t>Prioritizing tasks and setting deadlines for myself was a discipline lesson.</a:t>
            </a:r>
          </a:p>
          <a:p>
            <a:r>
              <a:rPr lang="en-GB" sz="1400" b="1" dirty="0"/>
              <a:t>Technical Competence:</a:t>
            </a:r>
          </a:p>
          <a:p>
            <a:r>
              <a:rPr lang="en-GB" sz="1400" dirty="0"/>
              <a:t>Practice and consistency helped me feel more confident with more complex tools.</a:t>
            </a:r>
          </a:p>
          <a:p>
            <a:r>
              <a:rPr lang="en-GB" sz="1400" dirty="0"/>
              <a:t>Following instructions and asking for help accelerated learning.</a:t>
            </a:r>
          </a:p>
          <a:p>
            <a:r>
              <a:rPr lang="en-GB" sz="1400" b="1" dirty="0"/>
              <a:t>Personal Development:</a:t>
            </a:r>
          </a:p>
          <a:p>
            <a:r>
              <a:rPr lang="en-GB" sz="1400" dirty="0"/>
              <a:t>I now take initiative in group projects and help organize tasks.</a:t>
            </a:r>
          </a:p>
          <a:p>
            <a:r>
              <a:rPr lang="en-GB" sz="1400" dirty="0"/>
              <a:t>Requesting feedback has made me more open to constructive criticism.</a:t>
            </a:r>
          </a:p>
          <a:p>
            <a:r>
              <a:rPr lang="en-GB" sz="1400" dirty="0"/>
              <a:t>I feel more confident now to talk during presentations and team meetings</a:t>
            </a:r>
            <a:r>
              <a:rPr lang="en-GB" sz="1000" dirty="0"/>
              <a:t>.</a:t>
            </a:r>
            <a:endParaRPr lang="en-US" sz="1000" dirty="0"/>
          </a:p>
        </p:txBody>
      </p:sp>
      <p:pic>
        <p:nvPicPr>
          <p:cNvPr id="38" name="Picture Placeholder 37">
            <a:extLst>
              <a:ext uri="{FF2B5EF4-FFF2-40B4-BE49-F238E27FC236}">
                <a16:creationId xmlns:a16="http://schemas.microsoft.com/office/drawing/2014/main" id="{BB1CE701-01CA-6742-A69C-8DE01DEABF8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p:blipFill>
        <p:spPr>
          <a:xfrm>
            <a:off x="1308563" y="1801368"/>
            <a:ext cx="4389120" cy="3917270"/>
          </a:xfrm>
        </p:spPr>
      </p:pic>
    </p:spTree>
    <p:extLst>
      <p:ext uri="{BB962C8B-B14F-4D97-AF65-F5344CB8AC3E}">
        <p14:creationId xmlns:p14="http://schemas.microsoft.com/office/powerpoint/2010/main" val="2191925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266218"/>
            <a:ext cx="10389243" cy="2010637"/>
          </a:xfrm>
          <a:noFill/>
        </p:spPr>
        <p:txBody>
          <a:bodyPr anchor="ctr">
            <a:noAutofit/>
          </a:bodyPr>
          <a:lstStyle/>
          <a:p>
            <a:pPr algn="ctr"/>
            <a:r>
              <a:rPr lang="en-GB" dirty="0"/>
              <a:t>Reflection</a:t>
            </a:r>
            <a:endParaRPr lang="en-US" dirty="0"/>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xfrm>
            <a:off x="838200" y="2176271"/>
            <a:ext cx="10692384" cy="3900733"/>
          </a:xfrm>
          <a:noFill/>
        </p:spPr>
        <p:txBody>
          <a:bodyPr vert="horz" lIns="91440" tIns="45720" rIns="91440" bIns="45720" rtlCol="0" anchor="t">
            <a:normAutofit/>
          </a:bodyPr>
          <a:lstStyle/>
          <a:p>
            <a:pPr>
              <a:lnSpc>
                <a:spcPct val="150000"/>
              </a:lnSpc>
            </a:pPr>
            <a:r>
              <a:rPr lang="en-GB" dirty="0"/>
              <a:t>Looking back on my educational experience, I can see how far I have come professionally and as an individual. Those obstacles I once struggled with, including public speaking and time management, are now my assets. Each project pushed me to become better at new abilities, from learning technical abilities like SQL to feeling more assured in leading and collaborating with others. My interest in technology has grown stronger, and I am better equipped than ever before to pursue future </a:t>
            </a:r>
            <a:r>
              <a:rPr lang="en-GB" dirty="0" err="1"/>
              <a:t>endeavors</a:t>
            </a:r>
            <a:r>
              <a:rPr lang="en-GB" dirty="0"/>
              <a:t> within the technology sector. I am content with how far I have come and look forward to what is next.</a:t>
            </a:r>
            <a:endParaRPr lang="en-US" dirty="0"/>
          </a:p>
        </p:txBody>
      </p:sp>
    </p:spTree>
    <p:extLst>
      <p:ext uri="{BB962C8B-B14F-4D97-AF65-F5344CB8AC3E}">
        <p14:creationId xmlns:p14="http://schemas.microsoft.com/office/powerpoint/2010/main" val="1956697929"/>
      </p:ext>
    </p:extLst>
  </p:cSld>
  <p:clrMapOvr>
    <a:masterClrMapping/>
  </p:clrMapOvr>
</p:sld>
</file>

<file path=ppt/theme/theme1.xml><?xml version="1.0" encoding="utf-8"?>
<a:theme xmlns:a="http://schemas.openxmlformats.org/drawingml/2006/main" name="Custom">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10081922_Win32_SL_V4" id="{CCBED28E-3218-45D8-920F-A2D91CCE8680}" vid="{A1C6549C-A185-4AC8-97B3-DFFFA7355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49358-775F-4CF9-9AE6-33A7901637E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B2D96AF-4C9E-4DD0-A165-CD22BB87D090}">
  <ds:schemaRefs>
    <ds:schemaRef ds:uri="http://schemas.microsoft.com/sharepoint/v3/contenttype/forms"/>
  </ds:schemaRefs>
</ds:datastoreItem>
</file>

<file path=customXml/itemProps3.xml><?xml version="1.0" encoding="utf-8"?>
<ds:datastoreItem xmlns:ds="http://schemas.openxmlformats.org/officeDocument/2006/customXml" ds:itemID="{FAF1DBB7-4BA2-49E3-BEC8-A38406CA5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{E9E65D5E-FEBD-4347-8696-3E1150D4E9BB}tf10081922_win32</Template>
  <TotalTime>108</TotalTime>
  <Words>555</Words>
  <Application>Microsoft Office PowerPoint</Application>
  <PresentationFormat>Widescreen</PresentationFormat>
  <Paragraphs>56</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Calibri</vt:lpstr>
      <vt:lpstr>Quire Sans Pro Light</vt:lpstr>
      <vt:lpstr>Tisa Offc Serif Pro</vt:lpstr>
      <vt:lpstr>Custom</vt:lpstr>
      <vt:lpstr>  My Journey and Personal Growth Name: Phindile Lisa Ngozi Student Number: 230640893 Date: 23 May 2025  </vt:lpstr>
      <vt:lpstr>Agenda</vt:lpstr>
      <vt:lpstr>About Me I am Phindile Lisa Ngozi, a third-year student at the Cape Peninsula University of Technology, majoring in ICT: Applications Development.  I am passionate about learning, problem-solving, and embracing challenges.  I aspire to grow in fields such as cybersecurity, software development, and data analytics.  Technology is not just a field for me, it is a passion and a means to make a meaningful impact.</vt:lpstr>
      <vt:lpstr>My Skills</vt:lpstr>
      <vt:lpstr>Current Assignments</vt:lpstr>
      <vt:lpstr>Cont.</vt:lpstr>
      <vt:lpstr>Challenge Faced</vt:lpstr>
      <vt:lpstr>How I Have Grown</vt:lpstr>
      <vt:lpstr>Reflection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Lisa Ngozi</dc:creator>
  <cp:lastModifiedBy>Lisa Ngozi</cp:lastModifiedBy>
  <cp:revision>1</cp:revision>
  <dcterms:created xsi:type="dcterms:W3CDTF">2025-05-24T03:05:51Z</dcterms:created>
  <dcterms:modified xsi:type="dcterms:W3CDTF">2025-05-24T04:54:27Z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